
<file path=[Content_Types].xml><?xml version="1.0" encoding="utf-8"?>
<Types xmlns="http://schemas.openxmlformats.org/package/2006/content-types"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Default Extension="jpeg" ContentType="image/j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7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3/5/15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3/5/15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3/5/15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3/5/15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3/5/15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3/5/15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3/5/15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3/5/15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3/5/15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3/5/15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3/5/15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3/5/15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pPr/>
              <a:t>3/5/15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772367"/>
            <a:ext cx="6498158" cy="671619"/>
          </a:xfrm>
        </p:spPr>
        <p:txBody>
          <a:bodyPr/>
          <a:lstStyle/>
          <a:p>
            <a:r>
              <a:rPr lang="en-US" dirty="0" smtClean="0"/>
              <a:t>Joysticks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3163" y="5779712"/>
            <a:ext cx="2830836" cy="668973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Driving</a:t>
            </a:r>
            <a:r>
              <a:rPr lang="en-US" sz="4000" b="1" dirty="0" smtClean="0"/>
              <a:t> 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343" y="26454"/>
            <a:ext cx="4338853" cy="17459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44135"/>
            <a:ext cx="2619186" cy="16569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3718" y="4215653"/>
            <a:ext cx="18784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Computer Use</a:t>
            </a:r>
            <a:endParaRPr lang="en-US" sz="2800" b="1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56984"/>
            <a:ext cx="3042488" cy="19266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5187" y="1653814"/>
            <a:ext cx="22354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Wheelchair mobility</a:t>
            </a:r>
            <a:endParaRPr lang="en-US" sz="2800" b="1" dirty="0">
              <a:solidFill>
                <a:srgbClr val="0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2959" y="2397862"/>
            <a:ext cx="1947853" cy="18022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3830" y="272286"/>
            <a:ext cx="2800170" cy="18704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5728" y="3322913"/>
            <a:ext cx="2698271" cy="19214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38193" y="4571999"/>
            <a:ext cx="3307535" cy="221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98398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12</TotalTime>
  <Words>6</Words>
  <Application>Microsoft Macintosh PowerPoint</Application>
  <PresentationFormat>On-screen Show (4:3)</PresentationFormat>
  <Paragraphs>4</Paragraphs>
  <Slides>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Breeze</vt:lpstr>
      <vt:lpstr>Joysticks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Joysticks</dc:title>
  <dc:creator>Lisa Palmer</dc:creator>
  <cp:lastModifiedBy>Bradford Woolston</cp:lastModifiedBy>
  <cp:revision>2</cp:revision>
  <dcterms:created xsi:type="dcterms:W3CDTF">2015-03-05T14:01:52Z</dcterms:created>
  <dcterms:modified xsi:type="dcterms:W3CDTF">2015-03-05T14:02:42Z</dcterms:modified>
</cp:coreProperties>
</file>